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51" r:id="rId50"/>
    <p:sldId id="323" r:id="rId51"/>
    <p:sldId id="324" r:id="rId52"/>
    <p:sldId id="325" r:id="rId53"/>
    <p:sldId id="350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262" r:id="rId62"/>
    <p:sldId id="334" r:id="rId63"/>
    <p:sldId id="335" r:id="rId64"/>
    <p:sldId id="341" r:id="rId65"/>
    <p:sldId id="337" r:id="rId66"/>
    <p:sldId id="338" r:id="rId67"/>
    <p:sldId id="339" r:id="rId68"/>
    <p:sldId id="340" r:id="rId69"/>
    <p:sldId id="342" r:id="rId70"/>
    <p:sldId id="264" r:id="rId71"/>
    <p:sldId id="265" r:id="rId72"/>
    <p:sldId id="344" r:id="rId73"/>
    <p:sldId id="267" r:id="rId74"/>
    <p:sldId id="345" r:id="rId75"/>
    <p:sldId id="34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hyperlink" Target="http://ws-dl.blogspot.com/2016/03/2016-03-22-language-detection-where-to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co-occurrence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Sushi!</a:t>
            </a:r>
            <a:endParaRPr lang="en-US" dirty="0"/>
          </a:p>
        </p:txBody>
      </p:sp>
      <p:pic>
        <p:nvPicPr>
          <p:cNvPr id="4" name="Picture 3" descr="sush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4876800" cy="5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</a:t>
            </a:r>
            <a:r>
              <a:rPr lang="en-US" dirty="0" smtClean="0"/>
              <a:t>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  <a:r>
              <a:rPr lang="en-US" dirty="0" smtClean="0"/>
              <a:t>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</a:t>
            </a:r>
            <a:r>
              <a:rPr lang="en-US" dirty="0" smtClean="0"/>
              <a:t>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http://ws-dl.blogspot.com/2016/03/2016-03-22-language-detection-where-</a:t>
            </a:r>
            <a:r>
              <a:rPr lang="en-US" dirty="0" smtClean="0">
                <a:hlinkClick r:id="rId3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9161</TotalTime>
  <Words>3107</Words>
  <Application>Microsoft Macintosh PowerPoint</Application>
  <PresentationFormat>On-screen Show (4:3)</PresentationFormat>
  <Paragraphs>404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Sushi!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52</cp:revision>
  <dcterms:created xsi:type="dcterms:W3CDTF">2008-09-16T13:25:11Z</dcterms:created>
  <dcterms:modified xsi:type="dcterms:W3CDTF">2016-10-20T20:07:41Z</dcterms:modified>
</cp:coreProperties>
</file>